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57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89897-506F-4C12-ABDA-2F8E06FAEAFE}" v="5" dt="2023-12-05T13:17:27.779"/>
    <p1510:client id="{BA18C41C-8481-4211-A29A-444961DF9ED7}" v="18" dt="2023-12-05T13:21:32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106F-A246-2E48-9544-E8146AB8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9C53-2CA9-764A-93AB-ECAD546B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782C-8745-7347-B6AC-4D877228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FD0D-118D-4441-A91C-1B836A28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B8388-0632-6942-96AC-2D61940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9CC8-54DA-0A42-9DA3-C9E7FB1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DD596-2259-614F-A986-3F25CF600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5B1C8-F927-B147-8326-E3862924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B53A9-157A-9941-B952-607DAB5F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F697C-66DE-734A-9CA9-579BCEA1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AABD5-DA08-A547-B641-D0E088917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8267B-68DB-BD49-A9B4-434AE7BB2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D5EC-A445-FF43-82E6-1E7554A5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6C67B-5186-6A4F-8CC0-6CBFEB11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1686-2B7E-F34D-B970-CC7FA2D3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EA2F-4473-0948-AB43-EBE33511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B151-747D-604F-903D-9A920F31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47E0C-8A67-AE45-9E33-B90E65F8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27D1-B1FA-884E-BB86-6AA912AD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0875C-8A74-6B43-8AF6-63659F8E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3F97-6513-314A-BEB3-8AC3A43C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C1008-6364-A640-BA0B-D8775884B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AB27E-7D19-9148-AFBE-D10DF7C1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B2F-DBDD-3343-AB56-539EF251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543B-D933-004D-99FF-224DE8B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5657-C487-1D4B-9C65-4DD0F323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2E6E-20E6-9043-A03F-A481416CA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B42E3-D2BE-6F4D-92FC-1494FD65C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5245B-18BD-FF4F-92B6-242006FB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81255-874F-754B-A47E-861DA0CD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19D76-7CF9-AC46-8DF1-89FFCD7B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E17C-5F89-8D43-BA72-7627FFC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69009-5908-0446-A2D3-27CA7612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4F87B-6AD1-4F41-B65A-1712AF5CC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BD845-9E91-C744-AC94-1F3B0763A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476AE-7625-BD41-9CA9-51364370D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53358-AC69-5B4B-A141-FBCF7AC8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CEA71-D074-9149-9053-65C6E547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57ED6-3E53-184B-96E1-A81C0B36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7104-1EED-AC46-9BFE-74C4C897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A8C08-9E8C-6741-A2F0-5FAB6AE5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7E1B8-2D7B-4548-B1EC-8C766C92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B748-F1C5-8749-8C42-DAC929DF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E7249-F53D-4B4D-A448-22699C3D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82F3B-F381-C642-956B-8B897A4E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99A17-3A94-2D4B-863A-D140FD43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4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8CEF-1C51-8C45-A4DD-823EF2ED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74CA-1122-FA4B-B960-C80ADBD8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A1D2F-31D9-944B-9E05-A6DF632D8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8C1F2-E75A-7847-BE97-4BAFD26A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89FF9-DBBA-CD42-95A8-C1446B01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8F56-7D9A-9D48-8FD1-C96B13CC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4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87D9-2240-8D42-BF6D-3237D5EF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3825A-5AFC-8A42-93C4-F00E40A0F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956E5-5DA8-AB49-9E03-65283DF2A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163D5-4687-C243-A8A2-0650A788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00BF0-29B6-B343-A484-59353A8A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8E5C9-1065-5147-B725-91FB9915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1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B6787-B51F-DB42-9E52-63E10EB8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B9472-27F5-2144-BCEC-3E0A9676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52788-8A6E-D24F-82D2-F38C9E41A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730A-859E-B540-ADF3-E97069AD1FD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DB45-653D-0C49-B78E-967549C7B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DC715-0B9A-0348-A62C-3F8BCE535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DC9C-C50D-D242-B083-59CEE07163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1395"/>
            <a:ext cx="12192000" cy="6405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Microsoft Power BI</a:t>
            </a:r>
            <a:endParaRPr lang="en-IE" sz="120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ône pour Microsoft Power BI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Contenu de complément pour Microsoft Power BI."/>
              <p:cNvGraphicFramePr>
                <a:graphicFrameLocks noGrp="1"/>
              </p:cNvGraphicFramePr>
              <p:nvPr/>
            </p:nvGraphicFramePr>
            <p:xfrm>
              <a:off x="721012" y="1170879"/>
              <a:ext cx="10749976" cy="53357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Contenu de complément pour Microsoft Power BI.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012" y="1170879"/>
                <a:ext cx="10749976" cy="5335725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A7D58C33-F042-B1BD-7A8F-115AD6450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271" y="216913"/>
            <a:ext cx="2477729" cy="9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1395"/>
            <a:ext cx="12192000" cy="6405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Microsoft Power BI</a:t>
            </a:r>
            <a:endParaRPr lang="en-IE" sz="120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ône pour Microsoft Power BI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" descr="Contenu de complément pour Microsoft Power BI."/>
              <p:cNvGraphicFramePr>
                <a:graphicFrameLocks noGrp="1"/>
              </p:cNvGraphicFramePr>
              <p:nvPr/>
            </p:nvGraphicFramePr>
            <p:xfrm>
              <a:off x="721012" y="905069"/>
              <a:ext cx="11324808" cy="560153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Add-in" descr="Contenu de complément pour Microsoft Power BI.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012" y="905069"/>
                <a:ext cx="11324808" cy="560153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E1F4E593-E3FB-89DD-7922-FFDD848E7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271" y="216913"/>
            <a:ext cx="2477729" cy="9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9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1395"/>
            <a:ext cx="12192000" cy="6405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Microsoft Power BI</a:t>
            </a:r>
            <a:endParaRPr lang="en-IE" sz="120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ône pour Microsoft Power BI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" descr="Contenu de complément pour Microsoft Power BI."/>
              <p:cNvGraphicFramePr>
                <a:graphicFrameLocks noGrp="1"/>
              </p:cNvGraphicFramePr>
              <p:nvPr/>
            </p:nvGraphicFramePr>
            <p:xfrm>
              <a:off x="721012" y="1170879"/>
              <a:ext cx="10749976" cy="53357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Add-in" descr="Contenu de complément pour Microsoft Power BI.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012" y="1170879"/>
                <a:ext cx="10749976" cy="533572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1DC6E111-222D-8EF9-91F1-B7BA69259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271" y="216913"/>
            <a:ext cx="2477729" cy="9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3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1395"/>
            <a:ext cx="12192000" cy="6405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Microsoft Power BI</a:t>
            </a:r>
            <a:endParaRPr lang="en-IE" sz="120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ône pour Microsoft Power BI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" descr="Contenu de complément pour Microsoft Power BI."/>
              <p:cNvGraphicFramePr>
                <a:graphicFrameLocks noGrp="1"/>
              </p:cNvGraphicFramePr>
              <p:nvPr/>
            </p:nvGraphicFramePr>
            <p:xfrm>
              <a:off x="721012" y="1170879"/>
              <a:ext cx="10749976" cy="53357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Add-in" descr="Contenu de complément pour Microsoft Power BI.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012" y="1170879"/>
                <a:ext cx="10749976" cy="533572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A3A77A08-5356-C154-2754-31A8442F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271" y="216913"/>
            <a:ext cx="2477729" cy="9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1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1395"/>
            <a:ext cx="12192000" cy="6405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Microsoft Power BI</a:t>
            </a:r>
            <a:endParaRPr lang="en-IE" sz="120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ône pour Microsoft Power BI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" descr="Contenu de complément pour Microsoft Power BI."/>
              <p:cNvGraphicFramePr>
                <a:graphicFrameLocks noGrp="1"/>
              </p:cNvGraphicFramePr>
              <p:nvPr/>
            </p:nvGraphicFramePr>
            <p:xfrm>
              <a:off x="721012" y="1170879"/>
              <a:ext cx="10749976" cy="53357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Add-in" descr="Contenu de complément pour Microsoft Power BI.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012" y="1170879"/>
                <a:ext cx="10749976" cy="533572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D6E9D6DD-7C59-3EA7-A40E-A5AB7AFC3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271" y="216913"/>
            <a:ext cx="2477729" cy="9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1395"/>
            <a:ext cx="12192000" cy="6405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Microsoft Power BI</a:t>
            </a:r>
            <a:endParaRPr lang="en-IE" sz="120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ône pour Microsoft Power BI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" descr="Contenu de complément pour Microsoft Power BI."/>
              <p:cNvGraphicFramePr>
                <a:graphicFrameLocks noGrp="1"/>
              </p:cNvGraphicFramePr>
              <p:nvPr/>
            </p:nvGraphicFramePr>
            <p:xfrm>
              <a:off x="721012" y="1170879"/>
              <a:ext cx="10749976" cy="53357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Add-in" descr="Contenu de complément pour Microsoft Power BI.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012" y="1170879"/>
                <a:ext cx="10749976" cy="533572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35DC365E-D7E7-7878-1885-347E3B99D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271" y="216913"/>
            <a:ext cx="2477729" cy="9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63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_NAME_PARSED_KEY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webextension1.xml><?xml version="1.0" encoding="utf-8"?>
<we:webextension xmlns:we="http://schemas.microsoft.com/office/webextensions/webextension/2010/11" id="{fff20920-729b-4089-878d-ee5cabefb71c}">
  <we:reference id="WA200003233" version="2.0.0.3" store="fr-FR" storeType="OMEX"/>
  <we:alternateReferences/>
  <we:properties>
    <we:property name="Microsoft.Office.CampaignId" value="&quot;none&quot;"/>
    <we:property name="backgroundColor" value="&quot;#FFFFFF&quot;"/>
    <we:property name="bookmark" value="&quot;H4sIAAAAAAAAA+1b3W7bOBZ+FUEXzY2xICXxr3dt0i66OzMomtnZi0GwoMhDh1NZ8kp0ptnA77N5jrzYHkpOWyfOX1s32sYGDEgUSX3n5zvnUKLOUuu7eaVPf9EzSJ+nh35aQ0hoOknroeVl07yf6fY9zUqqhLGaCspVmedWaezVzINv6i59fpYG3U4h/Oa7ha7idNj4+9Ek1VX1Vk/jmdNVB5N0Dm3X1Lry/4GhM14K7QKWkxQ+zKum1XHKw6ADxGlPsDueIxT6lxzvqE3wJ3AIJgyt72DetGF1LgTTlljHneAKbCZZYXGM81XAaeJ05emrD/MWoZ1dSvi6vygFOCk5KK6YkELmjACODKfz2GcfwUyb1htdpT3MFroB1Vm631SLWX/0aq39sFm0Bt6B6y/VwYfTHq77188QfISzRJHftg0qpL/088V5bE+gTgLU/TSxx3Hz534LCMCmz+nyCFu6QdhenrvFx05r8g+mPlvJDYxDaZwuqKVFBrQkoOLVNeVs7PRROS/sia4NfFJ0HP/bpdmySfq6bWa9xlde1mLPNYX8tW0Wc1jJj7f0F/9to/Z/7W9AluhG/zxGGP0k+01tfVgp+ZcmXNf8fjOb69Z3V8/+7mtUB5mkP4EL9zbdcNLDvmKwAXaywt1ffeenx/3UP3lUBHpLVIWuFnF8vagq7NT/jpZf70abtXY3xnWHwoabOJFpR43QWgPRNteaAuXfmRP7LZr63wvYAHxylcEgFXE5KMaLTOmCKSY3OumWoB7AtIXERMDGh4vze0BWJifWQl6ajAhNMLIWclsKvpe3rLXfjt3YQnPtiAWN4G1eECUeFfudnn5VAgqQ5cKWhSWGUiMzdPBHlSCGu1vwx5hx0mdMDIFB+3oV0q0CRymKITLpmDWMu/xa1N/M8AKkA1UKKy0pMyVQJeYmFYwjtr+5ovZuNe7bBnIE1UftOPvvtwXzo6NRhXMy1Ae+nlar4qovofqjQeFpV3kD0UpN+QdWDb17zABLt3gwhXoQFIWeD3f10H1ypvWj7+QHYzH53gvntMdb7V0avjc+DrQ66A06mzW21yr03Ns850vdebOXrrxoeVnfItI/PqvyPiL7fo4VZUM0nBudW5crLaXCVKUNv2dsMWUuSpkVmhCTF4wQQskTjC1XgvpoI8utyedr48oPQJCrduzpwTPOlMxMwajhPGdG3jv1gsigwLRLieQMckZzlX9jelwWquMixMZl7mPQ4suX4SNOsw+x+ZjMu/ei1tVpFyCZt/5DYqFLLs5RS1P/f5dvH+JXQxgRBacOnJGaaCgKIYiCe4YRRTJcgoFgBaXMmBLXMu4bh5H947jWQJMkqBZYtI/nW6+CnsMKz/286t2zgwRC4uu6OemfK37mS18fQa5p5na8TymnPlA1Aw8gg7IAV0peMGs1rmVLczMPtrJQ/1vj6/jEEP+zRQ3XH0jhNSQy1AYj1Fqnp2PbL9XRYGTFytxxw0iRa6W5pSxXj2TkQ4RpvIsPGG8X4lrHp2fsL9XVYHRCmSMZd6WTuShy40R2fR25/mZiY2Z7vkt/D0l/r8IiVlKYAU2Dxhle1o0pBS5/YOZ8UQrE/FdwAZJALolghpaq2BFl60R5rcsofUQVBTAY0JpO16FLniUvug5mZaWnsGPOiJnDKC8pcFtSrUrQrqQm2zFn+ykm7tnwoafOJJnhQKwD4qvWYd3VzQen2FFnxNShrODWqEwJkxnLmaXAdtTZOnUOQ2PeY1qZJL+2GpnStAHTzYHvQuvLxY41I2cNMKJMLq0RuZGEZLRguzXN9lnzpp5enNceWo/EwQQTdFUNhduzuMpB8ix2GWfs3DG4zKGaSiuVko5SrqTYcWfr3PlH8JXvBrbMdZtUe3uLDjNQmzhf62pHmRFThkvthIRMl4w5yLNCarKjzNYp83KBXoj3SQ4uzk+gauZzmEEddlQZMVVYzuJuI0HAgSsJk47sKrPtU+XATz1WY3Hh/6Z2TTvT/d7tHVVGTBWeY1rhuPAXpaWCFJko9R1UEc5yZUCW1kmdaQDO4RpVNnbafTKytrtsdB+L3Lj9/xGJc4AjbPNnPYItgJ+1R5OsPp37JEh67K2FuK0nvsgRvCgUp6XNuVCilNJcL9du2BqopFZIoFyVGjJJWFY8xZ2zn6t7rLtmb2HMj7wp4OF06X+bRW0WoZtrA291DRtERlF1bcHeIXb/delHoZfL/wH4jai/2zoAAA==&quot;"/>
    <we:property name="creatorSessionId" value="&quot;a7c0f101-f122-4788-851e-948f70011be2&quot;"/>
    <we:property name="creatorTenantId" value="&quot;3dd45280-d021-4119-8aff-07971e035f16&quot;"/>
    <we:property name="creatorUserId" value="&quot;10032002BB22E951&quot;"/>
    <we:property name="datasetId" value="&quot;90493bcf-dcb2-4abb-9cde-1ee3a7f34ace&quot;"/>
    <we:property name="embedUrl" value="&quot;/reportEmbed?reportId=ffd2b204-5f3f-4fda-aedb-66c9ba6a361e&amp;config=eyJjbHVzdGVyVXJsIjoiaHR0cHM6Ly9XQUJJLVdFU1QtRVVST1BFLUItUFJJTUFSWS1yZWRpcmVjdC5hbmFseXNpcy53aW5kb3dzLm5ldCIsImVtYmVkRmVhdHVyZXMiOnsidXNhZ2VNZXRyaWNzVk5leHQiOnRydWV9fQ%3D%3D&amp;disableSensitivityBanner=true&quot;"/>
    <we:property name="initialStateBookmark" value="&quot;H4sIAAAAAAAAA+1b227bOBD9FUEPzYuxICXx1rc2SRfdbrtFspeHIigocuhwV5a8kpw2G/h/Nt+RH9uh5LR14tzautE2NmBA4nXmzJwZUqJOYuubaaGPX+kJxI/jfT8uoY1oPIrLvuTpL7+8ePlk78XbV09e7mJxNW19VTbx45O41fUY2t99M9NF6I+Fbw5GsS6K13oc7pwuGhjFU6ibqtSF/wf6xljV1jOYj2J4Py2qWoch91vdQhj2CJvjPc5Nf0hxRm1afwT7YNq+dA+mVd0u7oVg2hLruBNcgU0kyyz2cb5ocZgwXH68+35ao2gn5yo96yqlACclB8UVE1LIlBHAnu3xNLTZRmHGVe2NLuJOzBqaXqqTeLsqZpPuanepfL+a1Qb2wHVVZevb405c9/YltD6IM0eVX9cVAtJVvTw7DeURlFELZTdMaHFYvduuAQWw8WM6P8CSple20+dm9bHRkv69bU8WegPjkBunM2pplgDNCahQuwTOykYfwHlij3Rp4CPQof/v52ZLRvGzupp0iC/cqsaWS4D8WFezKSz0xyn92b91QP/XbgIyRzf64xDF6AbZrkrr2wXIr6r2MvLb1WSqa99cvHvhS4SDjOKfwbW3Nl1/04l9wWC92NFC7q52z48Pu6F/9ggEekuAQhez0L+cFQU26n4H8y93o9Wo3SzjskNhwVWcSLSjRmitgWibak2B8m/Mie0aTf33DFYIPrrIYJCKuBQU41midMYUkyuddE2i7sC4hsgEgY1vz05vIbIyKbEW0twkRGgiKM/kugC+lbcslV8vu7GZ5toRCxqFt2lGlLhX2W/09IsaUIAkFTbPLDGUGpmgg9+rBiHcXSN/iBlHXcbEENhqXy5CulXgKEU1RCIds4Zxl16K+qsZnoF0oHJhpSV5ogRCYq6CYBix/fkF2JtFv68byFGoLmqH0d9cF8wPDgYVzkm/PvDluFgsrrolVHfVAx43hTcQrFTlf+KqoXOPCeDSLVyMoewVRaWn/awemo/OtHz1jfxgKCbfwu7m7NSenTZb56bvzI9drW71CtQmle1whY59q0d9qhtvtuKFH83PV7g42Z+frPM+yPbtXCvohtJwbnRqXaq0lAqTlTb8ltHF5KnIZZJpQkyaMUIIJQ8wulwI64ONLdemny+NLN8BQS7asaMHTzhTMjEZo4bzlBl56+QLIoEMEy8lkjNIGU1V+pXpcb5UHRYhVm5074MWn78RH3CivYvNh2Terefl+Oy09DCrI8yxRtd5VXbPgv5n2fYuXtUHEZFx6sAZqYmGLBOCKLhlEFEkwS0YCJZRyozJcS/jvnIQ2T4Me43IQoSwoHXuz7N2Wz2FhTy386m9RzsRtJEvy+rooi99efy4hMz18j6kjHpHaHoeQAJ5Bi6XPGPWatzL5uZqHqxlo/5T5cvwxBD/k1kJlx9IYR0SGUoDTbTU6OHY9nMx6o2sWJ46bhjJUq00t5Sl6p6MvI9iGu/CA8brlbjU8OEZ+3Ox6o1OKHMk4S53MhVZapxILu8il99MrMxsjzfp7y7pb7edWTQJZkBToXH6l3VDSoHz75g5n5UCMf9lXIAkkEoimKG5yjZEWTtRnuk8aB+kCgoYDGhVo8u2iR5FT5oGJnmhx7BhzoCZwyjPKXCbU61y0C6nJtkwZ/0pJpzZ8G1HnVE0wY64DgivWvt9VzPtnWJDnQFTh7KMW6MSJUxiLGeWAttQZ+3U2W8r8xemlVH0a62RKVXdYrrZ8U1b+3y2Yc3AWQOMKJNKa0RqJCEJzdhmT7N+1pw/Jq49EgcTTKuLol+4PQq7HCTPbJNxhs4dg9scqqm0UinpKOVKig131s6d31pf+KZny1TXUbG1NWswA9WR86UuNpQZMGW41E5ISHTOmIM0yaQmG8qsnTJPZ+iFOE+0c3Z6BEU1ncIEynZDlQFThaUsnDUSBBy4nDDpyGZltn6q7Pixx9VY2Pg/L11VT3R3dntDlQFThaeYVjhu/EVuqSBZInJ9A1WEs1wZkLl1UicagHO4RJWVjTafjCydLRvcxyJXHv+/R+LsYA9bvSsHcADwk/JgksW3ch8ViQ+9tRCO9YQXOYJnmeI0tykXSuRSmsvLtSsOBiqpFRIoVbmGRBKWZA/x3OyncA/1zOw1jPmeDwXcnS7db7Wq1axtptrAa13CCpVRVV1asDeo3X1d2lMPUfZ5cRNO4ZvTDyDN5/8B9+jWvPw6AAA=&quot;"/>
    <we:property name="isFiltersActionButtonVisible" value="true"/>
    <we:property name="pageDisplayName" value="&quot;Référentiel Métiers Compétences&quot;"/>
    <we:property name="pageName" value="&quot;ReportSection775ad0df6f769ed2854d&quot;"/>
    <we:property name="reportEmbeddedTime" value="&quot;2023-12-04T16:10:07.648Z&quot;"/>
    <we:property name="reportName" value="&quot;Officiel Référentiel Métiers Compétences Formations&quot;"/>
    <we:property name="reportState" value="&quot;CONNECTED&quot;"/>
    <we:property name="reportUrl" value="&quot;/groups/me/reports/ffd2b204-5f3f-4fda-aedb-66c9ba6a361e/ReportSection775ad0df6f769ed2854d?bookmarkGuid=954f4cb2-d345-48a8-add6-1aed5c94b9c8&amp;bookmarkUsage=1&amp;ctid=3dd45280-d021-4119-8aff-07971e035f16&amp;fromEntryPoint=export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cb1132f7-746d-4c5f-ad90-000113a71b13}">
  <we:reference id="WA200003233" version="2.0.0.3" store="fr-FR" storeType="OMEX"/>
  <we:alternateReferences/>
  <we:properties>
    <we:property name="Microsoft.Office.CampaignId" value="&quot;none&quot;"/>
    <we:property name="backgroundColor" value="&quot;#FFFFFF&quot;"/>
    <we:property name="bookmark" value="&quot;H4sIAAAAAAAAA+1ZX0/cOBD/KigvvKA7/4kdu49FRap0VKhUvYcTQmN7srjNJnuJtweH9gP1c/SL3SRZWmCXsoIeoFKeNvZ48pvfzPxim/MsxG5WwdkbmGL2IjuMkxrTFs92snocedk0H6fQfhQeWSm8L7R2eYACmCjJqpml2NRd9uI8S9BOML2P3Ryq3h0N/nW0k0FVHcCkfyqh6nAnm2HbNTVU8V8cjWkqtXNc7GR4OquaFnqXhwkS9m4/kTk9ExT+m6Q3gk/xEx6iT+PoW5w1bVo+O28lWFYUXAoWvClUbmlNGatEbnp37uzV6awlaOcXEe4Nk6bA0hiNVltVmMJIxZBWprNZb7NLYCZNGz1U2QCzxW5EdZ7tNtV8Ovx6dWX8sJm3Ht9iOUzVKaazAW55vI8p9nAWFPJB2xAhw9T+l8/9+BbWWwnrwU1vcdL8s9siAQjZC744opFuDHaI5/bwew4HnnebOkGsl0QIp7nT1gTBmOHBK+VEP74BV1gIzE1gnBmtUCourbyJq9Fd7+39RSLFTrbXNtPB77LuWrJcS9FO9m7wyhZUSn+e0LuHZRRKiGlJ9JsmrbL/+lpGuuW6DXI1PgyoNskQAXsP1Xyod3rFH5HipdD7iPthWlbPq6o3PFr0f0eLx6wgNlZQrCfVsv2+FchIddZV0WOfkcZ9oLoaSmGK1Nz9jwAJBipn42sjjvNNGKZxKJi1LGy/hC767WxJwuKilQn/h0sF/ZXL/5uXPhuEoTTSFYV0oIIpGDI2tsz6NnhIOdiLvUimL5+7X0lc4WNMnvE6UAI5E8i5sMyAhJXkjRJzvtQu7gPK0llmHQ9BokIYllwRuLVG9xK48rLA7UV/gsf7cSlMj6px5UqvXMB6eGW7xsvNwK53w+In7YaNCRnbIZeyZEIBo07ImfVMAHtALRvR7jbTGckt1h67d+hP6vh3H/w17JettnqzZ6Rx9+VpTLZ2BhkHRG895pwxz/SG+zcuSmMxeG4czz0w2vuKHy5vh02ZDj/Gqnpi+tbj2hqBPZbCfaPme9ieVztsxslY+lxisMEx7lXBWKDzWggbln6hGLPWFUbRSRZknkuunsXR5RAqiC1u7ccndma5Cuy5FP3GhCwrHpUsuEGRu8AKwZXR+YYVb8BQi0hgErmnz4RAeePFxs9Z8XD6RCt+APar4q9naqz4PDeF1NyDEYIBQ6+L3t/3qTmBGV5hZvCFoRA50C5HgzNaKO3Q3NkXfXiE57KQVmghjcwdv6uvkKMFlReWvkrcMB7I262+Ep4m15yuepOBWeWdFI52goFDjk7e6i1OYbIGmXXKgVWCy2C8F7oopLirL/LBFVc6MKdz+uYKhrdn8gZfgj7YpSnzYByjLSwX0rK7+lKsKL2irYRgAXyuGXd39qU5KGRe0W7aMws5N+A31GcPHIAKyVruGUPLWH7Pzbi/rM+70CY8Pmhinbrjvdc1CTFU+LhS7VdOslj3L/29o7OOj+MtzyNo9g1cbQb2uej4vUhaHl0V7dsdQ5MrbZwgBRSr9xRXr+1IzUDaXEvhGThutBar13ZrjZ7DVmc4Qj2tTc4FpB97VTfBeoxopTO+5fMBMvvISdweTLcv8jjkklY9Xc3YoE7GglysT3szT90MPB5AjWsipMigDhhuiXL4//PXGBeL/wDHJX99/R4AAA==&quot;"/>
    <we:property name="creatorSessionId" value="&quot;c76a0ece-3107-4246-aff1-9ec066fd4e67&quot;"/>
    <we:property name="creatorTenantId" value="&quot;3dd45280-d021-4119-8aff-07971e035f16&quot;"/>
    <we:property name="creatorUserId" value="&quot;10032002BB22E951&quot;"/>
    <we:property name="datasetId" value="&quot;90493bcf-dcb2-4abb-9cde-1ee3a7f34ace&quot;"/>
    <we:property name="embedUrl" value="&quot;/reportEmbed?reportId=ffd2b204-5f3f-4fda-aedb-66c9ba6a361e&amp;config=eyJjbHVzdGVyVXJsIjoiaHR0cHM6Ly9XQUJJLVdFU1QtRVVST1BFLUItUFJJTUFSWS1yZWRpcmVjdC5hbmFseXNpcy53aW5kb3dzLm5ldCIsImVtYmVkRmVhdHVyZXMiOnsidXNhZ2VNZXRyaWNzVk5leHQiOnRydWV9fQ%3D%3D&amp;disableSensitivityBanner=true&quot;"/>
    <we:property name="initialStateBookmark" value="&quot;H4sIAAAAAAAAA+1Z3U7cOBR+FZQbbtCuf+LE7l2LilR1aVGpuhcrhI7tk8HdkMwmnl1YNA/U5+iL7YkztMAMZQRdQKVzNfHP8Tnf+c4X2znLfOinNZy+gWPMnmX7YdJg3ODZVtaMLS/evn29+/zd68M3z3dfUnM7jaFt+uzZWRahm2D8EPoZ1MN8avzjYCuDut6DyfBUQd3jVjbFrm8bqMO/OA6mrtjNcL6V4cm0bjsYTO5HiDiY/ZuG0zOtzX+RtCK4GP7GfXRxbH2H07aLi2frjATDypJLwbzTpcoNzalCHcnMYM6evjyZduTa2XlIO6lTl1hpXaApjCp1qaViSDPj6XQYs03OTNouOKiz5GaH/ejVWbbd1rPj9O/lpfb9dtY5fIdV6mpiiKfJ3epwF2MY3JlTyHtdS4Ckrt3Pn4b2DWw2IjbJzDDiqP1nu0NywGfP+PyAWvox2BTPzeEPGCact9smQmgWQAhbcFsY7QVjmnunlBVD+xpYYSkw155xpguFUnFp5HVYjeYGax/OEym2sp2uPU52F0TraORKiLay98kqmxOVfj+itdM0CsWHuAD6TRuX0X91JSP9Yt4auRofklfrZIgc+wD1LPGdlvgtULwU+hDx0EzTmlldDwMP5sPvYP6QDGIjg0IzqRfl95UgI9RZXweHQ0Za+5F4lahwjFTcwx8PERKU03HZgGN/61M3JsKsRGHzBfTBbWYLEObnpUz+f7xA6C9Y/t+4DNkgHyotbVlKC8rrkiFjY8msLoP7lIOdMIhk/Pyp/5nEJTzG5GlXeEogZwI5F4ZpkLCUvFFizhbaxZ1HWVnDjOXeS1QIacolgVs56E4CV10UuJ3gjvBwNyyE6UE1rlqqlXO37l/ZruByvWNXq2H+g1bD2oCM5ZBLWTGhgFEl5Mw4JoDdo5aN3m63x1OSW2wc9u/RHTXhryH4K75fHLUxDHtCGndXnMZkF1Yj44DojMOcM+ZYseb+jYtKG/SOa8tzB4z2vuK7y9t+W8X9P0NdPzJ9G/zaGB17KIX7Cs23fHta5bAeJiP1uURvvGXcqZIxT+c179ekfqkYM8aWWrmyAJnnkqsncXTZhxpChxu74ZGdWS479lRIvzYgC8ajkiXXKHLrWSm40kW+JuM1aCoRCUwid/SaECivvdj4MRkPJ4+U8cmxn4y/mqmR8XmuS1lwB1oIBgxdUQ72vg3NEUzxEjLJFvpS5EC7nAKsLoQqLOpb26IXj3BcltKIQkgtc8tva8vnaEDlpaG3EteMe7J2o62IJ9G2J8vWpGdGOSuFpZ2g55CjlTdaC8cwWeGZscqCUYJLr50TRVlKcVtbZIMrrgrPbJHTO1cwvDmT19gS9MKudJV7bRltYbmQht3WlmJl5RRtJQTz4PKCcXtrWwUHhcwp2k07ZiDnGtya+uyAAxCRjOGOMTSM5XfcjLuL+rwNXcTDvTY0sT/cedWQEEONDyvVbukki82w6K89nXVcGG95HkCzr8FqPWefio7fCaTF0VXRvt0y1LkqtBWkgGL5nuLytR2pGUiTF1I4BpbrohDL13YrBz2FrU46Qj2uTc65S9/3qm6CzRjRUmV8zec9ZPaBk7iZhm6e5zHlkmY9Xs1YgycjIeer097OYj8Fh3vQ4IoIKTJoPPobokzfn7O0CDEu2PomWIav0l8wmc//A1peeyceHwAA&quot;"/>
    <we:property name="isFiltersActionButtonVisible" value="true"/>
    <we:property name="isFooterCollapsed" value="true"/>
    <we:property name="pageDisplayName" value="&quot;Fiches métiers&quot;"/>
    <we:property name="pageName" value="&quot;ReportSectionbc93a90771320dc87549&quot;"/>
    <we:property name="reportEmbeddedTime" value="&quot;2023-12-04T16:15:51.849Z&quot;"/>
    <we:property name="reportName" value="&quot;Officiel Référentiel Métiers Compétences Formations&quot;"/>
    <we:property name="reportState" value="&quot;CONNECTED&quot;"/>
    <we:property name="reportUrl" value="&quot;/groups/me/reports/ffd2b204-5f3f-4fda-aedb-66c9ba6a361e/ReportSectionbc93a90771320dc87549?fromEntryPoint=export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f61f374f-2e42-4031-9c4a-ae4fb3b6dd9b}">
  <we:reference id="WA200003233" version="2.0.0.3" store="fr-FR" storeType="OMEX"/>
  <we:alternateReferences/>
  <we:properties>
    <we:property name="Microsoft.Office.CampaignId" value="&quot;none&quot;"/>
    <we:property name="backgroundColor" value="&quot;#FFFFFF&quot;"/>
    <we:property name="bookmark" value="&quot;H4sIAAAAAAAAA+1azXLbNhB+FQ8vvmg6AEj8+ZYoTqdtksnEbXroeDILYCEjoUmVopyoHr1P8xx+sQKknMSWbCk/dpTaPnhEYLHcXey3+wHSaebCZFzC7BkcY7aXHYRRhe0OzQZZ1Y88rOs3x9C88aApWmc88MLn6L0UeZSqx22oq0m2d5q10IywfRkmUyiTujj4V+ZRGkc4BUZJQZV3gvDscJBBWT6HUZLxUE5wkI2xmdQVlOEf7FXEqbaZ4nyQ4btxWTeQXnTQQovpZSdRPD5HA+lPyQ6wbTjBA7RtP/oCx3XTLp4Nt4RzTp3W1KJnkoKPa3wo26gmqTOz/XfjJhp8eu73425SSfRKCdRCc6mkyjnBuLKdjZPMMBozqptgocw6Mxuc9FadZsO6nB53n/YvjB/U08biC/TdVNWGdtaZ6189xTYkc+bR5edNHQPSTT09e5/Gd7DaabHq1CSJo/rtsMFogMv26Pwwjkx6Zzt/1rsfhTbwX/qCApEWhSBWcaI5t7fs/7AJbfh7iiu8HlyyFoUSplC50YXmRFDLTPHR2gfuBCobV96YqY9w1OCOTQbb0J6938BkhiSmVM6ZdqTIUREj1U0F+Oemno5xkU/x9eHs3wYv+3Bh/HrbKUiWM0YMA6ZjesWnG0uOjWzvhXYWUht4UDihCs44I5AT6QxR3H1XD36fXWt/gvlJVx2HddVCqBbwXVllN0O4LTwWMpeoEIGhUcCKq0LQq0vaXp6XXzbIHjf1cad30UOaKLmB54PO2WyPzGM7+PMoordTEh1zoV1E81ndLof4l0thnyzWbbAh/UNn47rUiUa9hHLadbGo/kmInscgJN/TcFxSTcsyCR7O09/hfDuSnKQkX1fxHoxioRrBeZj3b7VzPZ5Wiy7NrzN+29BH+iYbqlG5YCgdD+k+9Zmc2c6s4RE0baJG5nXsvwl8cV3dOGwezrpUfRSac54S4bO/pTuTENCzqrjw9SfcYrExs81h9w2SPIEs2QMCcumBGQAomHCOLNW5vgydfmAwTmiLyjgfSxtgZDLd7CWas0JoFXHYjgo4rI/H0ITJ5affQpUSdZA9Qd9unDBXF8ULu/MijI46pVeXwtsthFcyFdLlyrVInZTBYnMBpNkxxvNL+uCghW4nxv3LAvbzteumseujK+Ow+yiucPXbajdbxGJ+BYg+9JbbCE/aksU576Mj2VFwDhPw46xgWjgLXBquI5eTVAm6BljW5NIoVgAhNi84IYSSJWCtFLp77OJSY9labrGmAd7Dankru6DkHry3ETQoMNd5zoyVG/Jv4y1nhUAiSSF0pO+GmXuE/KgI+aG591p+6+pq2t7T25sqIvHwbQSzBrxGE5txLpav6S724AKVR22kU44YpiVFtEs9eKXQ3asw/6MT/n0fvvKEaDSTRCiNGoT2DCOPXUdkibEchBFe5tQRLSgRyyBaKfQNT4ixqoYKdxzuxNDhtNn+w+F+C2Nc2H3rB8SlcK0z7k4B6DOjs2g/hGtqrKNgpGfECmvxag7747Kcm7ph/MqUvGPkKw0h4+nKDWKtLkApw5ja9FsL6aXztOBGEl4UNJfx41eUY/9pOf61DlU7bfDVeeuZbF0x9ltxU7ciUJt/mbg232+qBD+ESbA3V38/KyjrL+YUaGZVzG9gWktFmVBmQ4ygjould7k2gEwRzoq7ePf2abi3lfFfc5X9dTgZYdW7uASVjzt+63v//bd5dzj842D3fKO7zY6Ltp7Xff69f5pjlGsNVihJGBGSEKF1Un1tVoVjGOFFopF0Oc9Y7nMhQQhCMI//yJfq0ulXCqAktZaygqImFL5UFyjitOPO5EgKjFXSSvVlujp1q6BUT9vJGCw+hwpXZEnMDqhcwuy1mdL92u1Dkszn/wEaLJtCgScAAA==&quot;"/>
    <we:property name="creatorSessionId" value="&quot;0e0b2fae-ab77-4537-8fbb-0af2e6b9f038&quot;"/>
    <we:property name="creatorTenantId" value="&quot;3dd45280-d021-4119-8aff-07971e035f16&quot;"/>
    <we:property name="creatorUserId" value="&quot;10032002BB22E951&quot;"/>
    <we:property name="datasetId" value="&quot;90493bcf-dcb2-4abb-9cde-1ee3a7f34ace&quot;"/>
    <we:property name="embedUrl" value="&quot;/reportEmbed?reportId=ffd2b204-5f3f-4fda-aedb-66c9ba6a361e&amp;config=eyJjbHVzdGVyVXJsIjoiaHR0cHM6Ly9XQUJJLVdFU1QtRVVST1BFLUItUFJJTUFSWS1yZWRpcmVjdC5hbmFseXNpcy53aW5kb3dzLm5ldCIsImVtYmVkRmVhdHVyZXMiOnsidXNhZ2VNZXRyaWNzVk5leHQiOnRydWV9fQ%3D%3D&amp;disableSensitivityBanner=true&quot;"/>
    <we:property name="initialStateBookmark" value="&quot;H4sIAAAAAAAAA+1a23LbNhD9FQ1f8qLpgCBx85vjOJ02cZKxO+lDx5NZAAsZGZpUKcqJ6tH/NN/hHytA0klsyZZykaPU9oOHuC13F3t2D0CdJ9ZPxgXMXsApJjvJkR+V2AzSZJiUXc/jly+fHewePnvzYvdgP3RX48ZX5STZOU8aqEfYvPaTKRRxfej863iYQFG8glFsOSgmOEzGWE+qEgr/D3aTw1BTT3E+TPD9uKhqiCKPGmgwij0L00M7vDv9JQtvBNP4MzxC03S9hziu6qZva2YIYyy1SqUGHRUpuLDG+aIJYqI4Pdt/P66DaueXJj1tB6VAJyVHxRUTUsiMEQwrm9k4ztkLyoyq2hsoklbNGiedVufJXlVMT9un/Sv9R9W0NniIrh0qG9/MWnXdmwNsfFRnHkx+VVfBIe3QwcWH2D/ActBg2YqJM06qd3s1BgVsspPOj0PPpDO2tWe1+WHSGvYLl6dAhEHOiZGMKMbMHdu/V/vG/z3FJVYPr2mLXHKdy0yrXDHCU0N1/knbXXsGpQkrN6bqExzVODBRYeObiw9rqEyRhJDKGFWW5BlKooXclIN/ravpGPt4Cq/3F//WeN2GK/23656CoBmlRFOgKoRXaG0sONbSvZs06GetYUFuucwZZZRARoTVRDL7Qy34Y3ar/hHmZ2123KvKBnzZw9eh0JawFGhK8lQ6ywlbE+Emd5iLTKBEBIpaAs1vckEnLkp7fZl+6TB5Wlenrdy+PNRh5hqWD1tjkx0yD+Xgz5OA3lZIMMz6pvfmi6pZdPFv19w+6detsSFdo9VxVegEpV5DMW3rVRD/3AfLgxOi7bE7LCmnRREnHs/j3/F8O4KcxCBflfF2RyFRjeDSzft3WrmeTsu+SrPblN829JGuyPpyVPQMpeUh7VMXyYlp1do7gbqJJEi/DfU3gi+sq2qL9eNZG6pPfH3JUwJ89rd0ZyICOlYVFr79jFv0GzNbH3bfIcgjyKI+wCETDqgGgJxya8lCnuvS0PlHBmO5Mii1dSG1AQYm045eozlLJi0jDtuRAfeq0zHUfnK99cyXMVCHyXN0zdoBc3NSvLI7h3500gq9ORXebSK8kamQNlZuReqk8AbrKyBNTjGcVOKDhQbanRh3L/PYjVe2Hca2ji71w6MnYYWt3pWPkt4X8xtA9LG23IV74pb0R7hPhiQn3lqMwA+jnCpuDTChmQpcTqSSpyuAZXQmtKQ5EGKynBFCUrIArKWT7h+7uFZYtpZbrCiAD7Ba3MrWKZkD50wADXLMVJZRbcSa/Fs7w2jOkQiScxXou6b6ASE/K0J+au69kt/aqpw2D/R2U0kkHL41p0aDU6hDMc744jXd1Rqco3SotLDSEk2VSBHNQg1eOun+ZZj/0Qn/oQ7feELUigrCpUIFXDmKgceuIrJEGwZccyey1BLFU8IXQbR00nc8IYas6kscWBwE1+G03v7D4X4DY+z1vvMD4oK7Vil3rwD0hd7pyw9hKtXGpqCFo8RwY/BmDvvzspxN3TB+Y0jeM/IVu5CyeOUGIVfnIKWmVK771UI4YV2aMy0Iy/M0E+HxG9Kx+zwd/175spnW+Oay9Ey2Lhm7rbipW+Ko9T8mroz3TaXgxzDxZnP594ucsvpiToKiRob4BqqUkCnlUq+JEVRhsXA2UxqQSsJofh/v3j5397Yy/luusn8YTraI619BTByjKVMKDJeCUMIFIVypKPpWR/lTGOHV2hllWUdp5jIugHNCMAv/yNfKUvHDO0iRGpPSPEVFUvhaWSCJVZZZnSHJMQDfCPl1slpxy6KjmjaTMRh8BSUuiZIQHVDaGIa3Rkr7A64uWwVdvC5WhVb8WdfHoJrP/wP/74UcXyYAAA==&quot;"/>
    <we:property name="isFiltersActionButtonVisible" value="true"/>
    <we:property name="pageDisplayName" value="&quot;Graphes Métiers - Compétences&quot;"/>
    <we:property name="pageName" value="&quot;ReportSectionb5c05551d991cef271af&quot;"/>
    <we:property name="reportEmbeddedTime" value="&quot;2023-12-04T16:16:09.497Z&quot;"/>
    <we:property name="reportName" value="&quot;Officiel Référentiel Métiers Compétences Formations&quot;"/>
    <we:property name="reportState" value="&quot;CONNECTED&quot;"/>
    <we:property name="reportUrl" value="&quot;/groups/me/reports/ffd2b204-5f3f-4fda-aedb-66c9ba6a361e/ReportSectionb5c05551d991cef271af?fromEntryPoint=export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45b30ddc-46d1-47af-b96d-d596fab278ee}">
  <we:reference id="WA200003233" version="2.0.0.3" store="fr-FR" storeType="OMEX"/>
  <we:alternateReferences/>
  <we:properties>
    <we:property name="Microsoft.Office.CampaignId" value="&quot;none&quot;"/>
    <we:property name="backgroundColor" value="&quot;#FFFFFF&quot;"/>
    <we:property name="bookmark" value="&quot;H4sIAAAAAAAAA+1bW2/bRhb+KwZf8mJsZ8jhXPLWeuNF2yQ14iL7sDCMw5kzMluKFCgqbWro/6x/h//YniHli0zJop0o1toVDIOa67nO+c4Z6jxy+XRSwOf3MMbodXScj0ps9ni0H5Vdyw9V9fsY6t+t8hADaI3WGJNKHStHo6pJk1flNHp9HjVQj7D5mE9nUITlqPE/kYOUC21QxsBRCeG5EtHJfgRFcQSjMMZDMcX9aIL1tCqhyP/CbgnqauoZzvcj/HNSVDWEjY4baDBs9omG03cikP8jITrANvknPEbbdK0fcFLVzdX3/cjnRUNTwtTs85s/JzURd37F42HbqRV6rSUaaVKllU5ShjSz+TwJYw5o41FV5xaKqCWpxmlHwXl0UBWzcfv0Zqn9uJrVFj+gb7vKJm8+t6T503fY5IGcObF3VFfEfNv17vIitO9huddg2S4TRpxVfxzUSAS46DWfn1DLtGOs5WeZVWpY4rVT7PmCR/AqQSQFAnPeG8GUdaF3SRArB60RRLdXWOLjlUbi/eiwrsatgBdmZWnkNf8HUDd4elTlZTOl9l/bZdmcjOLfZ1hjO++gKl1+xc/7qunL9sc78p4u5g3QRPelJeuO/A+retza2XfU+Bs21E9kfYRi1lozbfA2DwIqWoZDM016dT1rj8hu8nKGr8LEk3n4nMy/zFqWpLWZ3LvGQg3r7F1lxmvkIBXjiJIsX5tt2HvHwUFV1a4qy8sL7PHx4fJitNrW9+/QnDIm0AmZxBwtl8plLN4ezT+R1Gnf/PK/ZJZ3ZX+7/X6iFUqWCBmzVKAQdLBkgm+P6M5UTg9/LMmBoOgRfgCOVvruV7RnZW5zOmYGsCAt94r7DB06Zm0mVJw9HQvhyNi7Nv4B5LuEZ84lcbCexKUOmbRPR/5RRctkZD/N5cWeewUTWphWmE4pIK457z+1ITEcL5CXi7M9zQA1aArFFLYosoLGpHf8r3Z9IY0TRjKekfOrWIBOxI08vnefoLTotu73b0l/zcz1mWZ9H3LGO+ckWDAyS4z1HJ+C4qoc3UPyJnK+H41qHMFVYHuzpbjwlry6x8XhrFwghPT/mPakT3uLh/JyVCyAYwsP26cOWkRjmASkmv1GECm4xTysoSzGSjiBnGfC6Ywlxq33ni0GmNN/1dVsgqcL7HdXHl0vIYvxhAYgqaZ/Xg+QwbTILS1+WwzRGAmwhwcHDbRsTrp9c+z6K9d2YyuF1djnnzTDVX+UAfG0aGd+hcVbSHKDUq9B1DeW1EmrbTTa07EP6KxzYITIzNCzUnnlPBdppih+C54oelx58gyDwv42FA5cNbMaT6/QxBcA4sA31Pn07ref8zKYyH70Fn0z2FCvMbK/F/h8yEdnzRrbKGdF0VnFl6PgFYIajseesXM8SC5BDot0/4aD6Cx3DgOIol7mtWPOZIYgARjgHF26IaPMNABk2iiChChSSy4iexnlykHbyShvwa4hrrSVNHIDwBuQUr6vWqM52V/T/8ssv84xv2aG+ZVAK2ut6Zn63FeRVxeWVlbHhoUlQCk01+FfGjBxLAXbDZf6duWaNw1kBYkUxyTaQY61iElbqM2st4S7VO4MdvsBprl9aj/p6bALRMA0N4m0hvOUE1JXFoc6hjHeZAo1R5ay1CaMwVd3jKUMZbec4qaY9jTu8JhC3wtIYIaJpbN+gd4YFUuvQcUMYgfcb4BhEhMnjOMWmHFMKc+l7cGwlYOesLC/kzX8fHFQ3Yu/uqW3AsEeXOR/MWBriKZbWWQYC58acJnMkliDlAnf4D/KO2ks6syR08WAKCX2/GfloMeXAurbzhNuBbsKxqK8cZ247VpFoFd4eZKKwHp5DS0MPGu/eYx4NtcHEgEmyegPuI0JX2WY3VNG26VbuS9FGCMsOy329H3j648OmUscPV3gvGUJmwPmcVVAXuOtEDhv5+20VzzIgLpYQokEmToPR76J45Q5re2GWIKePhoYN6myPNOOpf1YsnLQC8vfV15F72YSP+jWfPlli928HH8BqdaDJdR5OngpHGQefKpMFqdgVD/rWl1zQAHCeivj1KAjf7bciqdMrHb8jantOfAjkqeXUH4blDltAn+SoSRDd+E9pgSZRs3kNwR/h7k9w+meXzrZVvH0gnT8EJkMUDDnoVgKVrJUErTPmOzf/q0+AC1wgDjRxnDLGBrGxNr38p4rmnkX7nfIpaaTywtL9IWbn53FM2uI3RnH2RWssE6pXZ1WaZTesBhibXWstSarH4gYuLEZVxII+Gep4zrTa1+ofK4O87zg/9/Oskah3QtYMXeJN+C4Y+1bIJT5hh3ulVc+DpflvVf3YmENJEkcO0WYxCopU/O4tdrlVimjmjXTCVg8ghJXKIWUAaVDt0Ex7U9buthKtORZsUmT4Qcv1zqcz/8HNBsRA54zAAA=&quot;"/>
    <we:property name="creatorSessionId" value="&quot;fc7db8dd-f813-4c41-b118-a893e410984f&quot;"/>
    <we:property name="creatorTenantId" value="&quot;3dd45280-d021-4119-8aff-07971e035f16&quot;"/>
    <we:property name="creatorUserId" value="&quot;10032002BB22E951&quot;"/>
    <we:property name="datasetId" value="&quot;90493bcf-dcb2-4abb-9cde-1ee3a7f34ace&quot;"/>
    <we:property name="embedUrl" value="&quot;/reportEmbed?reportId=ffd2b204-5f3f-4fda-aedb-66c9ba6a361e&amp;config=eyJjbHVzdGVyVXJsIjoiaHR0cHM6Ly9XQUJJLVdFU1QtRVVST1BFLUItUFJJTUFSWS1yZWRpcmVjdC5hbmFseXNpcy53aW5kb3dzLm5ldCIsImVtYmVkRmVhdHVyZXMiOnsidXNhZ2VNZXRyaWNzVk5leHQiOnRydWV9fQ%3D%3D&amp;disableSensitivityBanner=true&quot;"/>
    <we:property name="initialStateBookmark" value="&quot;H4sIAAAAAAAAA+1bX2/bthb/KoFe+mJspERRZN+6LBm2Nm2QDr0PF0FwSB46GhTJkOVuXeDvc/M58sXuoeSkSWTHalo3XjIjCCz+Pf/5O4fyeeTy6aSAT2/hDKOX0ft8XGKzw6NRVHYtP7179/rg1dHrk7evDvaouZo0eVVOo5fnUQP1GJsP+XQGRZhPjf89HkVQFIcwDk8eiimOognW06qEIv8bu8HU1dQznI8i/GtSVDWEJd830GBY9iMNp2fam/+Q0I5gm/wjvkfbdK1HOKnq5up5FPm8aGhKmGo+7f01qYmM8yvy99tOlaFXSqKWOs1UppKUIc1sPk3CmF3aeFzVuYUiakmqcdpRcB7tVsXsrP22d6v9fTWrLR6hb7vKJm8+taT5kwNs8kDOnNg7rCtivu06uLwI7TtY7jRYtsuEEafVn7s1EgEuesnnx9Qy7Rhr+bnNKjXc4rXT2fmCR/BZgqi1Bua814Jl1oXeW4JYOmiFILq9whIfrjQSj6L9ujprBbywGEsjr/nfhbrBk8MqL5sptf/eLsvmZBT/OcUa23m7VenyK37eVk1ftr/ekfd0MW+AJrqHlqw78t+v6rPWzn6kxj+woX4i6wMUs9ZuaYM3eRBQ0TIcmmnSi+tZO0R2k5czfBEmHs/D53j+ddZyS1rryb1rLNSwyt4zo71CDjJjHFGS5Su9CXvvONitqtpVZXl5gT0+ji4vxsttfXSH5pQxgU7IJOZoucycYfHmaP6NpE775pf/I7O8K/ub7fcTnaFkiZAxSwUKQYHFCL45ojtTOdn/tSQHgqJH+C44WunH39GelrnNKcwMYEFa7jPuDTp0zFojstg8HgshZOxcG/8A8l3CjXNJHKwncalDJu3jkX9Y0TKG7Ke5vNhxL2BCC9MK0ykdiCvi/cf2SAzhBfJyEdtTA6hApVLRsSWEB4VJL/wvd30htRNaMm7I+bNYgErEZ3m8ch+htOg27vdvSH/NzPWZZn0fcto75yRY0NIk2nqOj0FxVY7vIXkdOa/G4xrHcHWw7W3oXHhDXt3jYn9WLhBC+g+mPenT3uKhvBwXC+DYwsP2WwctojOYBExq/iCIFNxiHtbILMaZcAI5N8IpwxLtVnvPBg+Yk1/qajbBkwX2uyuPrpeQxdmEBiCpph+vB8hgWuSWFr8phugMCZqHLw4aaNmcdPvm2PVXru3GVgrLsc/PNMNVf5YB8bRoZ36FxVtI8hmlXoOo7yyp41bbqJWnsA/orHOghTB6aKzMfOY8F6nJ6PwWPMno69LIMwwK+5tQOHDVzGo8uUITXwGIA99Q59O7T6/zMpjIKHqDvhlsqNcY2d8LfI7y8WmzwjbKWVF0VvH1KHiJoIbjsSfsHF8klyCHRSb/mYPoNHcOA4iiXuaVY04bTZAANHCOLl2TURoFAEbpjCAhitSSi8heRrl00GYyyhuwa4grbSSNXAPwBqSUb6vWaI5HK/rfzfLrHPNbZpjfCLSy1pqeqM99E3l1x5KDlAulUcbAMSMMzzMx8FgClEJxFf6lARPHUrDtcKnvV67Za8AUJFI8I9EOcqzFmbSB2sxqS7hL5dZgt59gmtvH9pOeDruDCJjiOpFWc55yQuqZxaGOobXXJkPFkaUstQlj8M0d41aGsl1O8bmY9jju8JBC3zNIYIaJpbN+gV7rLJZeQRYziB1wvwaGSUyc0I5bYNqxLPNc2h4MWzroEQv7W1nDzxeB6l781S29EQj2xUX+ZwO2hmi6lYXBWPhUgzPSJLECKRO+xn8y76S2qIwjp4sBUUrs+c/SQQ8vBdQ3nSfcCnYVjEV54zpx27aKQK/w8igVgdXyGloYeNJ+8xDxrK8PJAJ0YugPuI0JXxk095TRtulW7hkgjIFy6UIk4WPSIA+RTMdxypxSdk2IRE8fBYzrNLPcKMfSfohcOuiZpaVLb1i3MzcddBl8+x2C7bzzfQb+/cUS6jwdvBQOjAefZtrEKeisn0wsT6VRgLDeyjjV6MifLbfiMfOFLX8RaHMO/ICc4DlUlQYlBOswjWQoydBdeD0nQaZQMfkdMc1+bk9xuuNvRbZlPD0jHX+JTAYomPNQAwQrWSoJsRom+5daywOgBQ4QJ0prbhlDzZhY+brZU0UzB+HaglxqOrm8sERfuNDYWjyzgtitcZxtwQqrlNqVHzOF0msWQ6ysipVSZPUDEQPX1vBMAgF/kzqujFr5nuBTdZinBf//dZYVCu3eK4q5S7wGxx1rX26gzDfscK+88rNwB9x7Iy0WVkOSxLHLCJPYTMpUP2ytdrllyqhmzXQCFg+hxCVKIWVA6dCtUUz7i43ubCVaclOs02T4Hce1Dufz/wOM6L7VUDIAAA==&quot;"/>
    <we:property name="isFiltersActionButtonVisible" value="true"/>
    <we:property name="pageDisplayName" value="&quot;Formations initiales&quot;"/>
    <we:property name="pageName" value="&quot;ReportSection&quot;"/>
    <we:property name="reportEmbeddedTime" value="&quot;2023-12-04T16:18:01.140Z&quot;"/>
    <we:property name="reportName" value="&quot;Officiel Référentiel Métiers Compétences Formations&quot;"/>
    <we:property name="reportState" value="&quot;CONNECTED&quot;"/>
    <we:property name="reportUrl" value="&quot;/groups/me/reports/ffd2b204-5f3f-4fda-aedb-66c9ba6a361e/ReportSection?fromEntryPoint=export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6421d15f-2b31-479c-a214-90fcb0cf69a0}">
  <we:reference id="WA200003233" version="2.0.0.3" store="fr-FR" storeType="OMEX"/>
  <we:alternateReferences/>
  <we:properties>
    <we:property name="Microsoft.Office.CampaignId" value="&quot;none&quot;"/>
    <we:property name="backgroundColor" value="&quot;#FFFFFF&quot;"/>
    <we:property name="bookmark" value="&quot;H4sIAAAAAAAAA+1a23LbNhD9FQ1f8uK2AEHc8pa4dqetk/HYHfeh4/HgspCZUKSGpJK6Hv1P8x3+sYKgZFuiZMnyTeP0TQQWy72fXVCXkU2rYaYuPqoBRG+j47SfQ93D0U6Utyvvi+LzQJWfNbNgYx0T5IzEksaAjacqhnVa5FX09jKqVdmH+iStRipr2PnFv053IpVlh6rfPDmVVbATDaGsilxl6T/QEvutuhzBeCeCv4dZUaqG5XGtamjYfvHk/tmLgn8k/o3K1OkXOAZTt6tHMCzKevKMIdGMU8wRxeBQDNwof8alWe3ZNOz0xd7fw9KLdjnVcD9sCg5OCAaSScoFF4Qi8Cfri2FDs+uF6RdlalQWBTFLqFqpLqPdIhsNwq+9mfXjYlQaOAIXtvI6rS+CuO7sA9RpI87Yq3xYFt4gYevD1bdmvQd5r4Y8sGkozouvuyV4AWz0Fo9P/UrVKhv0Wa2+J5rRv3X15URvjhNDpHUGU2INlSC1bHZnjLOQaIlx2nc1LE6mnot3ov2yGASjTwKtiZ1rm+yqsoazwyLN68qv/xHYorEPnj/PoYRwbrfIbVpPTPvrnLmrCckajmgfggRz5t8vykEIvZ/84ieo/b6X4ERloxDK/gUHqdfMK9no1iz7Q2+uT/W8hHWaj+BNOLiEvGUdSE7H4+DNh0TTjOVW6zMfTH5hWT7oWCMhJEM+HTCh1iK21OUP12C3KEpb5PnVN+jocXT1rb84F3bmZE40wZyiOEbWMIIMQsy8jMwnaZbBGhJrwYQTBDNlEOeMUaGfpOq0Ev/m48S/N736t4ROtNxe75acL6FSNyGu0nxSSkAqjKyUjCXER4pVyIlOtbmOrolO7+wXlRvP+KldcOBjvx7ZrkKo8cKzS1Pk/QeI867fL6GvpvVv74lKxkEKeUeL/VE+wVq6HbKvl3g3YpOu2AFF07yfTVqQ0GiEXy34RAM1bLob/ckDaxPJ44YHZxoT6ZSwMePaikQiszLgHzuJW8+d7U/hZt4CH4tBL/PR1nPT+r8g5FbqX2Wp8Sh+2wTRAHyD1/ywqlZBxWH72hTa/cKGbQgWWIx/71WVmgb+AviNp+1cQKibpuYadJ/RRKfBxQYToTAV2FCacE55gmHrXLxXK52lVQUDyLuw/r17d946rWPjRFGjtMUxktwQGku9qjVORCKoSgxlsaBUKSIQ7bTGC4keuzWeqXjrNMgfi7pr1CfpmqcFd3WrnI+ybNr3Plbne/8eDN3V9AImXBIgFgmsiUmQFuj/OeeuOWcLhpjXXe3WifC2wmkikeVcxRIJhAQQUPFy6Jqd7x23DidUc0STxCeB/3kT97c6u/WC3t0O+mboqEclnE0njAdUsN1iMFRlWs0//Z7mTWrvRAfg6rUD8DpF3J3D0FHaP6+XxMCkpj1KRVtgqPvNaC+SBD/7E7b4mj9dHtzLLo0dJleaNxpE56m10DR5fleSGCxREmOGGcGWCdOdWmcbASWlk5qDwIAoooYgpDqNwEKi76gRuLmm2b5WYNkVEgoR8Urz5j5mmQ4/zDjHGaYQE524mOKV18fOMmlAaOuEihUAY9BJjYVEm8NLeTsvmvv0X8piNITJ9fl1Mdg2lCm3AmWW22tdsHnVSbOJeVZjDsGOOpQgi6wCJB0xJlmzNYPED5fOsJhKsJQbg/3RFxxJng9QNppTngJZNpxMXvAe5rnAZW3LtPgiWcKs4sCtRlojqlksV+CLwIhbblwiBQeknEpE9/PkQqLN8aW/cHxpq0LVm9SFrYOX/rwbWoGn8vZ+6DWv8g/gjVG9zGQzb8N7S3zX58sn+VS/FhbMyv19FYLNjbQaNrnCWmEHMSgwEhGJAS+HzW36aPqqXX4vu5xOvpzFggqXIJ4wxAxCsq38d1ooHag+dL/CEaGEb4kEsAQJxTWONdqYl3bguOQGI4wJUC6Q3oxXYLfIlcWorobKwKHKYYFLvStVbpuYudOt4b9T1x4dj/8DNiKlT7klAAA=&quot;"/>
    <we:property name="creatorSessionId" value="&quot;ae5a381b-69e0-48b7-9753-dadf138bc78c&quot;"/>
    <we:property name="creatorTenantId" value="&quot;3dd45280-d021-4119-8aff-07971e035f16&quot;"/>
    <we:property name="creatorUserId" value="&quot;10032002BB22E951&quot;"/>
    <we:property name="datasetId" value="&quot;90493bcf-dcb2-4abb-9cde-1ee3a7f34ace&quot;"/>
    <we:property name="embedUrl" value="&quot;/reportEmbed?reportId=ffd2b204-5f3f-4fda-aedb-66c9ba6a361e&amp;config=eyJjbHVzdGVyVXJsIjoiaHR0cHM6Ly9XQUJJLVdFU1QtRVVST1BFLUItUFJJTUFSWS1yZWRpcmVjdC5hbmFseXNpcy53aW5kb3dzLm5ldCIsImVtYmVkRmVhdHVyZXMiOnsidXNhZ2VNZXRyaWNzVk5leHQiOnRydWV9fQ%3D%3D&amp;disableSensitivityBanner=true&quot;"/>
    <we:property name="initialStateBookmark" value="&quot;H4sIAAAAAAAAA+1aW1PjNhT+Kxm/7AttJcu67RtLodMu7DLQoQ8dhtHlKHjHsTO2wy5l8n+6v4M/VllOgNxICLcM2zdbOpLO/TtH9lVk06qfqctPqgfR++g47eZQd3C0FeXtyIfPnz8ebB99PPu0fbDrh4t+nRZ5Fb2/impVdqE+SauBypr1fvDv061IZdmh6jZvTmUVbEV9KKsiV1n6D7TEfqouBzDciuBbPytK1Wx5XKsamm0vPLl/92fjn4k/UZk6vYBjMHU7egT9oqxH7xgSzTjFHFEMDsXAjfJrXJrVfptmO325+61fetauxiLthUnBwQnBQDJJueCCUAR+ZX3Zb2h2PDPdokyNyqLAZglVy9VVtFNkg1542p0YPy4GpYEjcGEqr9P6MrDrzg6gTht2hl7kw7LwCglTB9ffm/EO5J0a8rBNQ3FefN0pwTNgo/d4eOpHqlbYIM9y8T3RhPytba9GcnOcGCKtM5gSa6gEqWUzO6GcuUQLlNOe1WxxMrZcvBXtlUUvKH3kWcZT3uhkR5U1nB0WaV5XfvzPsC0aeuf56xxKCOt2itym9Ui1v0+puxqRrGCI9iVwMKX+vaLsBdf7xQ9+gdrPew5OVDYIruwP2E+9ZF7IRrZm2C96d7Oq4zms03wA78LCBeTt1oHkdDgM1nyMN01obrk8087kBxbFg441EkIy5MMBE2otYgtN/ngJdoqitEWeX3+HGTmOrr9358fC1hTPiSaYUxTHyBpGkEGImdfh+STNMliBYy2YcIJgpgzinDEq9LNknZbjP7yf+HPT639LmPGWu+OzKeciZOrGxVWaj1IJSIWRlZKxhHhPsQo5MZNtbrxrJNO2vVC58Rs/twn2ve/XAzsrEGqs8OLcFHn3Eexsd7sldNU4/+0+U8rYTyGfkWJvkI+wlm4G76sF3i3bZJbtgKJp3s1GJUgoNMJTCz5RT/Wb6kZ/8cDaePKw2YMzjYl0StiYcW1FIpFZ6vBPHcSt5c72xnAzrYFPRa+TeW/ruHH+n+NyS+WvstR4FL+rgqgHvsBrHqyqVRCx3x6bQjtf2DANQQPz8e+DqlLTwF8Av+G4nAsIdVvU3IDuC6roNJjYYCIUpgIbShPOKU8wbJyJd2uls7SqoAf5LKz/6Nad1k5r2DhR1ChtcYwkN4TGUi8rjRORCKoSQ1ksKFWKCERnSuO5RE9dGk9kvFUK5E9FPavUZ6maxwl3eamcD7JsXPc+VeX78BoM3Vf0AiZcEiAWCayJSZAW6P8+574+ZwOamLed7Vbx8DbDaSKR5VzFEgmEBBBQ8WLomuzvHbcOJ1RzRJPEB4F/vPX7O5Xdak7v7jp903TUgxLOxh3GIzLYTtHrqzKtpt8+pnkT2lvRPrh6ZQe8CRF3bzN0lHbP6wU+MMppT5LR5ijqYT3aqwTBr36FLb7mzxcHD9JLo4fRHeatBNF5ai00RZ6flSQGS5TEmGFGsGXCzHatk4WAktJJzUFgQBRRQxBSM4XAXKIfqBC4vabZvFJg0RUSCh7xRuPmIWoZNz/MOMcZphATnbiY4qXXx84yaUBo64SKFQBjMBMac4nWh5fyblw09+m/lcWgD6Pr85tksGkoU24EyizW16pg86aDZh31LMccgh11KEEWWQVIOmJMsmJpBolvLp1hMZVgKTcG+6Wv2JK8HKCs1ac8B7Ks2Zm84j3MS4HLyppp8UWyhFnFgVuNtEZUs1guwReBEbfcuEQKDkg5lYjZz5NzidbHl+7c9qXNClVnlBc2Dl6602ZoGR7z2/mp0xzlX8Aro3qdzmZahw/m+L7Pl8/yqX4lLJjk+8dKBOsraTlscoW1wg5iUGAkIhIDXgybm/TR9E2b/EF6OR19OYsFFS5BPGGIGYRkm/nv1VDaU12Y/QpHhBK+JBLAEiQU1zjWaO29tAPHJTcYYUyAcoH0enuF7eaZshjUVV8ZOFQ5zDGpN6XKbeMz95o1/DvVRoXnJdXZMj9o/qi68YDh8D9t8GQb2iUAAA==&quot;"/>
    <we:property name="isFiltersActionButtonVisible" value="true"/>
    <we:property name="pageDisplayName" value="&quot;Formations continues&quot;"/>
    <we:property name="pageName" value="&quot;ReportSection1e4b67517051ef02e7ca&quot;"/>
    <we:property name="reportEmbeddedTime" value="&quot;2023-12-04T16:19:34.684Z&quot;"/>
    <we:property name="reportName" value="&quot;Officiel Référentiel Métiers Compétences Formations&quot;"/>
    <we:property name="reportState" value="&quot;CONNECTED&quot;"/>
    <we:property name="reportUrl" value="&quot;/groups/me/reports/ffd2b204-5f3f-4fda-aedb-66c9ba6a361e/ReportSection1e4b67517051ef02e7ca?fromEntryPoint=export&quot;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8585ce4c-83ff-4f6a-9dea-04425fed22ec}">
  <we:reference id="WA200003233" version="2.0.0.3" store="fr-FR" storeType="OMEX"/>
  <we:alternateReferences/>
  <we:properties>
    <we:property name="Microsoft.Office.CampaignId" value="&quot;none&quot;"/>
    <we:property name="backgroundColor" value="&quot;#FFFFFF&quot;"/>
    <we:property name="bookmark" value="&quot;H4sIAAAAAAAAA+1b23LTSBD9lZReeEktc7/wBoZssQVsilDswxaVmkvLEciSS5Zhsyn/z/Id+bFtjZxAYjuYEOcCSflBmkuru6fPmZ6WcpTFYjIu3eErN4LsUbZXDCtot2i2nVV9y5O6/jByzQdthVbeEOZMwF8QTCocVY/boq4m2aOjrHXNENq3xWTqyk4cNv79bjtzZbnrht1d7soJbGdjaCZ15criX+gHY1fbTGG2ncE/47JuXCdyr3UtdGI/4nC8R1Xobxyf6EJbfIQ9CG3f+hrGddPO7ym3VForiVKEUa59Hh3OyYuyRTGdOH/47J9xg6odnVi4kzqNhtwYBVZZqY02XBLAme3huBszQGWGdVMEV2ZJzQYmvVZH2aAup6N09exM+149bQK8hjx1VW3RHiZ18/2X0BadOjM0ebep0SGp6+Xx5659C6qtFqokphtxUH8aNIAKxOwRnb3DlklvbLLn2+bjoDP290t9NLfbSR6D5kLoqPMoqPJed71nnLN00Arn9M/qRLw9WTm2ne009Sg5fR5oAUee+mTgmhb2B3XdxLqqjj9jsGxnb5JwMsMQ+usAGkizB3UVi3bu4OfnnD6ZD1ljOfqbpMf5RYAWb+qyaF1RAfbi89+6cprCGcW/KDp/lMm+rhmnPPhzWjzoRr6bzdL6/Eh8LPHFtzQ8HyLYsCrKwZnIvGVUKyUpRBI02USU91bs1kXVLui/UzejBPGH2Pge2iUWbJ8Hp/XROwxB5kBwbiPlZnNqX+T818efh8uBeV5nkI5zw4zgCiRXUhMVNqfzH+hqfG5x/F8DCw7/un2RTT4mEkZkpXjqWUJJFaxxIAkVWmvhmZILRLI8xLyPzMgAjCnOkEmpjivtvueKm+YKjNr5yjyOH10VsHXTOr1A8LfTuKgNuRFt6mr4A+o8Hg4bGLqTMHu2Ic58UUC1YMXOtJonQXJR95QnFNWwnCdZKZVKVz1YspEbd/mbf4+pQwfoWSdDOuaJ5UISzaVRFjO+xQTiFPcb5LL935t6Oob9eU503h9979agHo1xAODSTJas3zd9MCmLgMK/dkM2Akxju4voWpfMHPfPLaDvr2PqhuSF5SB/ijNi/anqkJ5wPjvJW9OW9yV7O2WLa/bUu7TazmviCUSVA4kstyT4C1b77O6W459xhGK2HKg3kciV6fKlWb7Hwv7O8wp53JWwFtO/qttFJ26E/gcu4qSHbyAcVEVAhE7W2gKqaVme7ABXtQcseGodVVfvBZtJBFer163q1mle+Csi+bs91CMYhKHeUiKj80F4FTBTXhfBwomQB8WkhYggDjSIDSH4luF2yQHkJlH73eejG4TDEzcpwvVgYZ1VwxHz+tUXA7KDIkboINKdg5XMmRXSSJPnkdnIRFwTHxKTIEIZlYLl0QDPOeH3O9xd3uFuU0L/PPYdV5DI45lg2g4O8GFn83m8aSI0Tw5TJDwtmpOSKYbms9tlc88lOddEcUW1YojYaBkVsADWs9VLK4iRynMirQNFVSTedL1nkLx00A3udLdnU3twOmurmOPqiosTly4BXlDE1CpGJURulA+ky3/I16X6u4Ps8xVDjRGfh8iJUgoTOwSDoJsuzq4m1N0axfiiLNrjz1vxgRujYJQwmbjhslrJr0NT3AnPLaUc18hTYvH0zDvhFydkB24Mi/UWQqIMgbPcC1BO5dIEtWZ+EqyNQTrUwVmWO+EYuHtWO8dqXVW7qKY9q23fMRK8m/nK5qoIl3rHsQYzhaTLXaemFWex+SIc/lCNcQ2v9/UIbQOjkAPTkpmcGoNXa/IZYzg3F1J2Ry4kMxK0uuezn4nP1nrbdONIul4+u573HD9N7iWUCoApf05MYIISZkhYk1+cidIBeAK5ABNFzsjVf8NyX++8542N88Zlvk/5lUiCRK8M5VKS3EolqTdcrCaJ2/Xt031t/7S2n75H8NEQ4UF2iaUGBc6tW7931ubWa9wtgEgiAyfk6s/H3/0d0vWx/hcmuBmy3xBL3fUXveu5pY9+Sj3zXci7SJDFMIC5vXYi29Sp+64v5Hedi/NAOAVgCrQ3gQerbToXX+ihYtSVWhdqhsY4FRyhjjDmTQQ8KvvLytKEEGNEIDRYZEkbnLCXlcUheCGEl5pIw5mOwoXLyUriloVFPW0nYxdg11WwJDwwLFwVIX4jRNL/IZxGx2z2P4JzSkoFMQAA&quot;"/>
    <we:property name="creatorSessionId" value="&quot;5b2c24d8-98e3-444b-a7fe-8b0746f740a8&quot;"/>
    <we:property name="creatorTenantId" value="&quot;3dd45280-d021-4119-8aff-07971e035f16&quot;"/>
    <we:property name="creatorUserId" value="&quot;10032002BB22E951&quot;"/>
    <we:property name="datasetId" value="&quot;90493bcf-dcb2-4abb-9cde-1ee3a7f34ace&quot;"/>
    <we:property name="embedUrl" value="&quot;/reportEmbed?reportId=ffd2b204-5f3f-4fda-aedb-66c9ba6a361e&amp;config=eyJjbHVzdGVyVXJsIjoiaHR0cHM6Ly9XQUJJLVdFU1QtRVVST1BFLUItUFJJTUFSWS1yZWRpcmVjdC5hbmFseXNpcy53aW5kb3dzLm5ldCIsImVtYmVkRmVhdHVyZXMiOnsidXNhZ2VNZXRyaWNzVk5leHQiOnRydWV9fQ%3D%3D&amp;disableSensitivityBanner=true&quot;"/>
    <we:property name="initialStateBookmark" value="&quot;H4sIAAAAAAAAA+1b21LbSBD9FUovvFCbuWsmb8SBrWxCQkEq+7BFUXNpGaWE5JLlJCzl/1m+gx/b1siQgG0wBHNJ8JM0l1Z3T58zPS35OAn5cFDYo/f2EJKXyW7eL6FZoclaUnYtrz58eLu1vvN2//361gY2V4Mmr8ph8vI4aWzdh+ZTPhzZop2Pjf/srSW2KLZtv73LbDGEtWQA9bAqbZH/C91g7GrqEYzXEvg2KKratiJ3G9tAK/YLDsd7fDb9g+MTrW/yL7ALvulad2BQ1c3knnJDpTGSKEUY5anLgsU5WV40KKYV5442vg1qVO34zKTN2KlTyLRWYJSRqU41lwRwZnM0aMf0UJl+VefeFklUs4Zhp9Vx0quK0WG82rjQvluNag87kMWussmbo6hutr8FTd6qM0aTt+sKHRK7tk5P2vYVKFcaKKOYdsRB9bVXAyoQkpd0vIctw87YaM/15uOgC/Z3a3s8sdtKHnzKhUhDmgVBlXNp23vBOTMHzXFO96xWxKezlWNryWZdHUanTyLL48hzn/Rs3cB+r6rqUJXl6QkGy1ryMQonYwyhvw+ghji7V5UhbyYOfnPJ6cPJkAWWo7uJelxeBGjwpiryxuYlYC8+/5MtRjGcUfy7vPVHEe1rm3HK6odRvtqO3BuP4/r8THzM8MV1Gl4OEWyYF+VgdWDOMJoqJSkE4lOyjCjvrNiu8rKZ0n+zqg8jxF9g42doZliwdhmcxgVnMQSZBcG5CZTr5al9lfN3Tk/6s4F5WWeQlnPNtOAKJFcyJcovT+e/0NX43Pz0vxqmHP5j+zSbfIkkjMiK8dSxhJLKG21BEirSNBWOKTlFJLNDzLnAtPTAmOIMmZSmYa7dz1zx0FyBUTtZmfXwxZYeW5et0zsEfzMK09qQB9GmKvs/oc56v19D356F2caSOPNdDuWUFZujcpIEyWndY56Ql/1ikmTFVCpedWBJDu2gzd/cZ0wdWkCPWxnSMkcMF5KkXGpllNPTCcQ57pfIZft/1tVoAPuTnOiyP7relV51OMABgEsznLF+1/pgWOQehf/ohuQQMI1tL4JtbDRz0D03h66/CrEbohdmg/w1zgjV17JFesT5+CxvjVve9+ztnC3u2VN7cbWtS4kjEFQGJLDMEO+uWO2Lu1uGP20JxWzZU6cDkXPT5VuzfIeF/c03JfK4LWAhpn9fNdNOXAr992zASS8+gj8oc48IHS60BZSjojjbAe5qD5jy1CKqzt8LlpMIzlevXdWV87zwd0TyjT3UIRiEps5QIoN1XjjlMVNeFMHCCp95xaSBgCD21IslIfiR4XbGAeQhUXvj89EDwuGVHeb+frCwyKrhiEnB6rsByUEeArQQac/BSmbMCKmlzrLATGAiLIgPiUkQoYxKwbKggWec8Ocd7invcI8poX8Tuo47SOTxTDBqegf4sIv5PN7UAepXRzESXuf1WckUQ3PjcdnccUnGU6K4oqliiNhgGBUwBdaL1UsjiJbKcSKNBUVVIE63vReQPHPQA+50j2dTWz2ftZJPcHXHxYlblwCvKGKmKgQlRKaV86TNf8iPpfqng+zLFcMUIz7zgROlFCZ2CAZBl12cnU+o2xWKcXmRN6cnK2HVDlAwShgObX9WreT3oSluheOGUo5r5CgxeHrmrfCrE7IDO4DpegshQXrPWeYEKKsyqb1aMD/xxgQvLepgDcussAzsM6tdYrW2qp2Xo47V1p4YCT7NfGV5VYRbveNYgJl81OWpU9Ocs9hkEY5+qsa4gNe7ekRqPKOQAUsl0xnVGq8W5DPGcG4mpGyPXEhmxKfqmc9+JT5b6G3TgyPpfvnsft5z/DK5l1DKA6b8GdGeCUqYJn5BfrE6SAvgCGQCdBAZI3f/DctzvfOZN5bOG7f5PuV3IgkSnNKUS0kyI5WkTnMxnyQe17dPz7X989p+/B7BBU2EA9kmlikosHbR+r01JjMuxd0CiCTSc0Lu/nx84++Q7o/1vzPBw5D9kljqqb/oXcwtXfRT6phrQ94GgiyGAczNvRPZsk7dT30hb3QuzjzhFIApSJ323JvUxHPxlR7KD9tS61TNUGurvCXUEsacDoBHZXdbWSkhRGvhCfUGWdJ4K8xtZXHwTgjhZEqk5iwNwvrbyYriZoVFNWqGA+th25YwIzwwLGwZIFwTIvF/CN37YdQld8V1MdX+O+E8msbj/wHo3apSJjEAAA==&quot;"/>
    <we:property name="isFiltersActionButtonVisible" value="true"/>
    <we:property name="isFooterCollapsed" value="false"/>
    <we:property name="pageDisplayName" value="&quot;Graphes formation&quot;"/>
    <we:property name="pageName" value="&quot;ReportSection1391599506602137bfda&quot;"/>
    <we:property name="reportEmbeddedTime" value="&quot;2023-12-04T15:57:21.795Z&quot;"/>
    <we:property name="reportName" value="&quot;Officiel Référentiel Métiers Compétences Formations&quot;"/>
    <we:property name="reportState" value="&quot;CONNECTED&quot;"/>
    <we:property name="reportUrl" value="&quot;/groups/me/reports/ffd2b204-5f3f-4fda-aedb-66c9ba6a361e/ReportSection1391599506602137bfda?bookmarkGuid=2355e3fa-5046-4202-b1c9-37b623f198de&amp;bookmarkUsage=1&amp;ctid=3dd45280-d021-4119-8aff-07971e035f16&amp;fromEntryPoint=export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187268-d238-4527-befd-e268e760cd13">
      <Terms xmlns="http://schemas.microsoft.com/office/infopath/2007/PartnerControls"/>
    </lcf76f155ced4ddcb4097134ff3c332f>
    <TaxCatchAll xmlns="bd9b6350-f1b4-41ac-a34a-6f9a473ceb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4F3EFCCB34D4AB0D9FF1C9936A094" ma:contentTypeVersion="12" ma:contentTypeDescription="Crée un document." ma:contentTypeScope="" ma:versionID="e20c9315e03f9a12d3e1c17f95a20693">
  <xsd:schema xmlns:xsd="http://www.w3.org/2001/XMLSchema" xmlns:xs="http://www.w3.org/2001/XMLSchema" xmlns:p="http://schemas.microsoft.com/office/2006/metadata/properties" xmlns:ns2="ad187268-d238-4527-befd-e268e760cd13" xmlns:ns3="bd9b6350-f1b4-41ac-a34a-6f9a473cebbd" targetNamespace="http://schemas.microsoft.com/office/2006/metadata/properties" ma:root="true" ma:fieldsID="0fae7d43ef51276a7838a9ff4f6e5e5a" ns2:_="" ns3:_="">
    <xsd:import namespace="ad187268-d238-4527-befd-e268e760cd13"/>
    <xsd:import namespace="bd9b6350-f1b4-41ac-a34a-6f9a473ceb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87268-d238-4527-befd-e268e760c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c46eb561-2f39-45f4-b7a9-d5e95fd16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b6350-f1b4-41ac-a34a-6f9a473cebb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dfd126d-6ddb-4cad-983f-d2494c46aba6}" ma:internalName="TaxCatchAll" ma:showField="CatchAllData" ma:web="bd9b6350-f1b4-41ac-a34a-6f9a473ce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1AFCC0-734A-4A90-A597-A1CB34860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7AB1FA-2F28-4684-9230-02ACEB6C0B0A}">
  <ds:schemaRefs>
    <ds:schemaRef ds:uri="ad187268-d238-4527-befd-e268e760cd13"/>
    <ds:schemaRef ds:uri="b1e4d6ee-9f6f-43f8-a618-24f3d84da28f"/>
    <ds:schemaRef ds:uri="bd9b6350-f1b4-41ac-a34a-6f9a473cebbd"/>
    <ds:schemaRef ds:uri="f577acbf-5b0b-4b4f-9948-268e97f8d3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C40AE1-4614-4101-8476-402B882B7FB4}">
  <ds:schemaRefs>
    <ds:schemaRef ds:uri="ad187268-d238-4527-befd-e268e760cd13"/>
    <ds:schemaRef ds:uri="bd9b6350-f1b4-41ac-a34a-6f9a473ceb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 Light</vt:lpstr>
      <vt:lpstr>Office Theme</vt:lpstr>
      <vt:lpstr>Microsoft Power BI</vt:lpstr>
      <vt:lpstr>Microsoft Power BI</vt:lpstr>
      <vt:lpstr>Microsoft Power BI</vt:lpstr>
      <vt:lpstr>Microsoft Power BI</vt:lpstr>
      <vt:lpstr>Microsoft Power BI</vt:lpstr>
      <vt:lpstr>Microsoft Power BI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Paul-Emile LESNE</cp:lastModifiedBy>
  <cp:revision>2</cp:revision>
  <dcterms:created xsi:type="dcterms:W3CDTF">2018-06-07T21:39:02Z</dcterms:created>
  <dcterms:modified xsi:type="dcterms:W3CDTF">2023-12-05T13:31:44Z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0x010100C8E4F3EFCCB34D4AB0D9FF1C9936A094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t-dahop@microsoft.com</vt:lpwstr>
  </property>
  <property fmtid="{D5CDD505-2E9C-101B-9397-08002B2CF9AE}" pid="6" name="MSIP_Label_f42aa342-8706-4288-bd11-ebb85995028c_SetDate">
    <vt:lpwstr>2018-06-18T13:45:27.3782680Z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MediaServiceImageTags">
    <vt:lpwstr/>
  </property>
</Properties>
</file>